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1"/>
    <p:restoredTop sz="9468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7.png"/><Relationship Id="rId7" Type="http://schemas.openxmlformats.org/officeDocument/2006/relationships/image" Target="../media/image50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3.png"/><Relationship Id="rId9" Type="http://schemas.openxmlformats.org/officeDocument/2006/relationships/image" Target="../media/image5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7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2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7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2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7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1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34" y="1167687"/>
            <a:ext cx="7285351" cy="459068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8575964" y="1219200"/>
            <a:ext cx="13854" cy="61489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834093"/>
            <a:ext cx="346364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2634" y="1204340"/>
            <a:ext cx="2591025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1748" y="2147263"/>
            <a:ext cx="2591025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9790" y="3093207"/>
            <a:ext cx="259102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7588" y="4645114"/>
            <a:ext cx="30360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5962" y="5212042"/>
            <a:ext cx="4676037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87" y="1145357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>
            <a:off x="8285018" y="1834096"/>
            <a:ext cx="304800" cy="5211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8492836" y="1482436"/>
            <a:ext cx="107492" cy="35165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5463" y="5745478"/>
            <a:ext cx="755970" cy="3048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94145" y="1145357"/>
            <a:ext cx="707197" cy="8596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2999" y="2139583"/>
            <a:ext cx="914479" cy="8596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7735" y="3756785"/>
            <a:ext cx="792549" cy="85961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85048" y="5180816"/>
            <a:ext cx="423099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38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50784"/>
            <a:ext cx="7285351" cy="459068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8090815" y="1834096"/>
            <a:ext cx="499003" cy="33668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411705"/>
            <a:ext cx="126577" cy="42239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7694" y="1193094"/>
            <a:ext cx="780356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0651" y="2120003"/>
            <a:ext cx="829128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18222" y="3867886"/>
            <a:ext cx="993734" cy="58526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41264" y="4558486"/>
            <a:ext cx="106079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04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45088"/>
            <a:ext cx="7285351" cy="409686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8021053" y="1834096"/>
            <a:ext cx="56876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230035" y="1834095"/>
            <a:ext cx="370293" cy="36868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0421" y="1162715"/>
            <a:ext cx="2584928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0714" y="2126070"/>
            <a:ext cx="902286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07675" y="3086056"/>
            <a:ext cx="1615580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27333" y="4086848"/>
            <a:ext cx="101812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20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84488"/>
            <a:ext cx="7285351" cy="4102964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8589818" y="1524000"/>
            <a:ext cx="602308" cy="31009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600329" y="1834095"/>
            <a:ext cx="190745" cy="35743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562" y="1199850"/>
            <a:ext cx="2584928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4134" y="2197267"/>
            <a:ext cx="938865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5962" y="3109675"/>
            <a:ext cx="1700931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8422" y="4117420"/>
            <a:ext cx="95105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7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49036"/>
            <a:ext cx="7285351" cy="409686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8293768" y="1347537"/>
            <a:ext cx="296050" cy="4865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620982"/>
            <a:ext cx="238872" cy="2131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0985" y="1161011"/>
            <a:ext cx="2584928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8038" y="2139583"/>
            <a:ext cx="944962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6560" y="3118155"/>
            <a:ext cx="1036410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0379" y="4096727"/>
            <a:ext cx="1085182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67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32" y="1090129"/>
            <a:ext cx="7285351" cy="476748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8589818" y="1834095"/>
            <a:ext cx="554182" cy="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8243455" y="1834095"/>
            <a:ext cx="356873" cy="1609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6740" y="2096069"/>
            <a:ext cx="1469263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8397" y="3055112"/>
            <a:ext cx="865707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06027" y="4017326"/>
            <a:ext cx="95715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68326" y="5020095"/>
            <a:ext cx="96934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81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38" y="1808797"/>
            <a:ext cx="3158002" cy="85961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587" y="1162257"/>
            <a:ext cx="7285351" cy="459068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18" y="1834096"/>
            <a:ext cx="10510" cy="59743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600328" y="1834095"/>
            <a:ext cx="238872" cy="28565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0131" y="1836921"/>
            <a:ext cx="2432515" cy="5852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86841" y="2633933"/>
            <a:ext cx="2591025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30627" y="3595685"/>
            <a:ext cx="2591025" cy="8596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6782" y="4557437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12" y="1160186"/>
            <a:ext cx="8053514" cy="459068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8589818" y="1834095"/>
            <a:ext cx="637309" cy="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8312727" y="1834095"/>
            <a:ext cx="287601" cy="25794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6100" y="1162857"/>
            <a:ext cx="1097375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9212" y="2139583"/>
            <a:ext cx="853514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23762" y="3602800"/>
            <a:ext cx="2591025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5969" y="4579526"/>
            <a:ext cx="10486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4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60970"/>
            <a:ext cx="7285351" cy="409686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 flipV="1">
            <a:off x="8021782" y="1834093"/>
            <a:ext cx="568036" cy="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620982"/>
            <a:ext cx="238872" cy="2131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7929" y="1160970"/>
            <a:ext cx="951058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3752" y="2157833"/>
            <a:ext cx="725487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2133" y="3154696"/>
            <a:ext cx="810838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4855" y="4096474"/>
            <a:ext cx="10486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36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42335"/>
            <a:ext cx="7285351" cy="509060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8589818" y="1496291"/>
            <a:ext cx="554182" cy="3378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8243455" y="1834095"/>
            <a:ext cx="356873" cy="1609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3752" y="1151441"/>
            <a:ext cx="835224" cy="8596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2232" y="2141839"/>
            <a:ext cx="835224" cy="85961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72422" y="3118066"/>
            <a:ext cx="768163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7825" y="5047450"/>
            <a:ext cx="104860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99" y="1140363"/>
            <a:ext cx="7285351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8589818" y="1834096"/>
            <a:ext cx="356874" cy="521177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00328" y="1593273"/>
            <a:ext cx="238872" cy="24082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9060" y="1163467"/>
            <a:ext cx="871804" cy="8596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6270" y="2727524"/>
            <a:ext cx="2432515" cy="5852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43561" y="3587431"/>
            <a:ext cx="835224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70864" y="4562818"/>
            <a:ext cx="109737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33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87" y="1151441"/>
            <a:ext cx="7285351" cy="409686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8049491" y="1834096"/>
            <a:ext cx="540327" cy="37135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298873" y="1482436"/>
            <a:ext cx="301455" cy="35165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2906" y="1160160"/>
            <a:ext cx="890093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42991" y="2139583"/>
            <a:ext cx="1042506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726" y="3118066"/>
            <a:ext cx="786452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95131" y="4087330"/>
            <a:ext cx="67061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0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144578"/>
            <a:ext cx="7285351" cy="5084505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8326582" y="1343891"/>
            <a:ext cx="263236" cy="4902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600328" y="1834095"/>
            <a:ext cx="59548" cy="37135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5036" y="1160160"/>
            <a:ext cx="816935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376" y="2139583"/>
            <a:ext cx="920576" cy="85961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69872" y="3564393"/>
            <a:ext cx="1444877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19531" y="5221198"/>
            <a:ext cx="2883658" cy="5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4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7" y="1142860"/>
            <a:ext cx="7285351" cy="45967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8589818" y="1834096"/>
            <a:ext cx="554182" cy="35681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600328" y="1454727"/>
            <a:ext cx="100327" cy="37936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2537" y="1142860"/>
            <a:ext cx="713294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5876" y="2139583"/>
            <a:ext cx="829128" cy="8596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3280" y="3080001"/>
            <a:ext cx="829128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90073" y="5368218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7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1C2239-6705-4061-A6A6-DE84E9C1A1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8A03E-312E-4553-B287-8A9AA39BC8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7F3C39-4AB8-497E-812A-73AF56937F9D}">
  <ds:schemaRefs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4921e149-a19a-41e8-bd6b-88f26a43303e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120</Words>
  <Application>Microsoft Office PowerPoint</Application>
  <PresentationFormat>A4 Paper (210x297 mm)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22</cp:revision>
  <dcterms:created xsi:type="dcterms:W3CDTF">2019-10-15T10:24:11Z</dcterms:created>
  <dcterms:modified xsi:type="dcterms:W3CDTF">2020-07-09T10:45:26Z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